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8" autoAdjust="0"/>
    <p:restoredTop sz="94660"/>
  </p:normalViewPr>
  <p:slideViewPr>
    <p:cSldViewPr snapToGrid="0">
      <p:cViewPr varScale="1">
        <p:scale>
          <a:sx n="59" d="100"/>
          <a:sy n="59" d="100"/>
        </p:scale>
        <p:origin x="7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F9CE-40EA-472C-A2A8-863BB011D5C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83E3-5185-496E-B6AE-C03E7C89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45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F9CE-40EA-472C-A2A8-863BB011D5C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83E3-5185-496E-B6AE-C03E7C89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24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F9CE-40EA-472C-A2A8-863BB011D5C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83E3-5185-496E-B6AE-C03E7C89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61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F9CE-40EA-472C-A2A8-863BB011D5C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83E3-5185-496E-B6AE-C03E7C89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61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F9CE-40EA-472C-A2A8-863BB011D5C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83E3-5185-496E-B6AE-C03E7C89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15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F9CE-40EA-472C-A2A8-863BB011D5C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83E3-5185-496E-B6AE-C03E7C89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83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F9CE-40EA-472C-A2A8-863BB011D5C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83E3-5185-496E-B6AE-C03E7C89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942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F9CE-40EA-472C-A2A8-863BB011D5C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83E3-5185-496E-B6AE-C03E7C89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3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F9CE-40EA-472C-A2A8-863BB011D5C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83E3-5185-496E-B6AE-C03E7C89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1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F9CE-40EA-472C-A2A8-863BB011D5C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83E3-5185-496E-B6AE-C03E7C89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43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F9CE-40EA-472C-A2A8-863BB011D5C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83E3-5185-496E-B6AE-C03E7C89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47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3F9CE-40EA-472C-A2A8-863BB011D5C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583E3-5185-496E-B6AE-C03E7C89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70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DXT11ZbB2Mk&amp;list=PLWms45O3n--54U-22GDqKMRGlXROOZtM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b="1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78748" cy="68654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8212" y="6219010"/>
            <a:ext cx="3020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PLATFORMER GAME</a:t>
            </a:r>
            <a:endParaRPr lang="en-US" sz="24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652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5" t="22588" r="21167" b="23000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Rectangle 4"/>
          <p:cNvSpPr/>
          <p:nvPr/>
        </p:nvSpPr>
        <p:spPr>
          <a:xfrm>
            <a:off x="682923" y="888431"/>
            <a:ext cx="6873816" cy="16045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Boxes that you see here will not be present when you play the game as this boxes is only used for the development of the game.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636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37" t="21837" r="20744" b="22625"/>
          <a:stretch/>
        </p:blipFill>
        <p:spPr>
          <a:xfrm>
            <a:off x="-21955" y="193479"/>
            <a:ext cx="12213955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4077" y="582692"/>
            <a:ext cx="55819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dobe Gothic Std B" panose="020B0800000000000000" pitchFamily="34" charset="-128"/>
                <a:cs typeface="Times New Roman" panose="02020603050405020304" pitchFamily="18" charset="0"/>
              </a:rPr>
              <a:t>III. Game Play</a:t>
            </a:r>
            <a:endParaRPr lang="en-US" sz="6600" b="1" dirty="0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dobe Gothic Std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4077" y="2079901"/>
            <a:ext cx="5689722" cy="8918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Menu screen jumps to starting game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4077" y="3226076"/>
            <a:ext cx="5689722" cy="8918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ESC button causes the game to exit.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077" y="4400624"/>
            <a:ext cx="5689722" cy="8918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move LEFT, while 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move RIGHT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39831" y="2303438"/>
            <a:ext cx="4613969" cy="13685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jump is SPACE, and for ATTACKING is 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552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37" t="21837" r="20744" b="22625"/>
          <a:stretch/>
        </p:blipFill>
        <p:spPr>
          <a:xfrm>
            <a:off x="-21955" y="193479"/>
            <a:ext cx="1221395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9344" y="365125"/>
            <a:ext cx="10196422" cy="46381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</a:p>
          <a:p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Reach the far end of the map and reach the yellow marker to advance to the next level. It consists of 3 levels you can kill the enemy with one strike and they can also kill you with one strike so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becareful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038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16318" r="31534" b="11257"/>
          <a:stretch/>
        </p:blipFill>
        <p:spPr>
          <a:xfrm>
            <a:off x="816429" y="3216728"/>
            <a:ext cx="4931228" cy="3151415"/>
          </a:xfrm>
        </p:spPr>
      </p:pic>
      <p:sp>
        <p:nvSpPr>
          <p:cNvPr id="4" name="Rectangle 3"/>
          <p:cNvSpPr/>
          <p:nvPr/>
        </p:nvSpPr>
        <p:spPr>
          <a:xfrm>
            <a:off x="448762" y="244791"/>
            <a:ext cx="907079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dobe Gothic Std B" panose="020B0800000000000000" pitchFamily="34" charset="-128"/>
                <a:cs typeface="Times New Roman" panose="02020603050405020304" pitchFamily="18" charset="0"/>
              </a:rPr>
              <a:t>IV. Significant Codes</a:t>
            </a:r>
            <a:endParaRPr lang="en-US" sz="6600" b="1" dirty="0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dobe Gothic Std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02364" y="1609863"/>
            <a:ext cx="4587270" cy="8918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t="17603" r="35301" b="8789"/>
          <a:stretch/>
        </p:blipFill>
        <p:spPr>
          <a:xfrm>
            <a:off x="6404177" y="3227696"/>
            <a:ext cx="4942114" cy="314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64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t="16650" r="29497" b="8313"/>
          <a:stretch/>
        </p:blipFill>
        <p:spPr>
          <a:xfrm>
            <a:off x="696686" y="3216727"/>
            <a:ext cx="4876800" cy="3140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02364" y="1489667"/>
            <a:ext cx="4587270" cy="8918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Handler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" t="23030" r="32514" b="6175"/>
          <a:stretch/>
        </p:blipFill>
        <p:spPr>
          <a:xfrm>
            <a:off x="6513044" y="3216727"/>
            <a:ext cx="4957929" cy="3171008"/>
          </a:xfrm>
        </p:spPr>
      </p:pic>
    </p:spTree>
    <p:extLst>
      <p:ext uri="{BB962C8B-B14F-4D97-AF65-F5344CB8AC3E}">
        <p14:creationId xmlns:p14="http://schemas.microsoft.com/office/powerpoint/2010/main" val="4057115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t="16650" r="29497" b="8313"/>
          <a:stretch/>
        </p:blipFill>
        <p:spPr>
          <a:xfrm>
            <a:off x="696686" y="3216727"/>
            <a:ext cx="4876800" cy="3140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02364" y="1489667"/>
            <a:ext cx="4587270" cy="8918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Texture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" t="23030" r="32514" b="6175"/>
          <a:stretch/>
        </p:blipFill>
        <p:spPr>
          <a:xfrm>
            <a:off x="6513044" y="3216727"/>
            <a:ext cx="4957929" cy="317100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t="17841" r="2366" b="9266"/>
          <a:stretch/>
        </p:blipFill>
        <p:spPr>
          <a:xfrm>
            <a:off x="696686" y="3216727"/>
            <a:ext cx="4876800" cy="31404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t="17127" r="26741" b="9504"/>
          <a:stretch/>
        </p:blipFill>
        <p:spPr>
          <a:xfrm>
            <a:off x="6513044" y="3211647"/>
            <a:ext cx="4878670" cy="31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69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t="16650" r="29497" b="8313"/>
          <a:stretch/>
        </p:blipFill>
        <p:spPr>
          <a:xfrm>
            <a:off x="696686" y="3216727"/>
            <a:ext cx="4876800" cy="3140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02364" y="1489667"/>
            <a:ext cx="4587270" cy="8918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Player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" t="23030" r="32514" b="6175"/>
          <a:stretch/>
        </p:blipFill>
        <p:spPr>
          <a:xfrm>
            <a:off x="6513044" y="3216727"/>
            <a:ext cx="4957929" cy="317100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" t="16373" r="13438" b="9425"/>
          <a:stretch/>
        </p:blipFill>
        <p:spPr>
          <a:xfrm>
            <a:off x="781177" y="3216726"/>
            <a:ext cx="4792309" cy="31914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" t="16650" r="27969" b="10259"/>
          <a:stretch/>
        </p:blipFill>
        <p:spPr>
          <a:xfrm>
            <a:off x="6513043" y="3216726"/>
            <a:ext cx="4899567" cy="314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60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t="16650" r="29497" b="8313"/>
          <a:stretch/>
        </p:blipFill>
        <p:spPr>
          <a:xfrm>
            <a:off x="696686" y="3216727"/>
            <a:ext cx="4876800" cy="3140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02364" y="1489667"/>
            <a:ext cx="4587270" cy="8918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Enemy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" t="23030" r="32514" b="6175"/>
          <a:stretch/>
        </p:blipFill>
        <p:spPr>
          <a:xfrm>
            <a:off x="6513044" y="3216727"/>
            <a:ext cx="4957929" cy="317100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17762" r="17656" b="4978"/>
          <a:stretch/>
        </p:blipFill>
        <p:spPr>
          <a:xfrm>
            <a:off x="696687" y="3216727"/>
            <a:ext cx="4876800" cy="31404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" t="16095" r="26250" b="8869"/>
          <a:stretch/>
        </p:blipFill>
        <p:spPr>
          <a:xfrm>
            <a:off x="6513043" y="3127652"/>
            <a:ext cx="4957930" cy="326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11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40359" y="2273380"/>
            <a:ext cx="10768164" cy="12919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hlinkClick r:id="rId4"/>
              </a:rPr>
              <a:t>https://www.youtube.com/watch?v=DXT11ZbB2Mk&amp;list=PLWms45O3n--54U-22GDqKMRGlXROOZtMx</a:t>
            </a:r>
            <a:endParaRPr lang="en-US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66641" y="4349603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4077" y="582692"/>
            <a:ext cx="882586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dobe Gothic Std B" panose="020B0800000000000000" pitchFamily="34" charset="-128"/>
                <a:cs typeface="Times New Roman" panose="02020603050405020304" pitchFamily="18" charset="0"/>
              </a:rPr>
              <a:t>V</a:t>
            </a:r>
            <a:r>
              <a:rPr lang="en-US" sz="66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dobe Gothic Std B" panose="020B0800000000000000" pitchFamily="34" charset="-128"/>
                <a:cs typeface="Times New Roman" panose="02020603050405020304" pitchFamily="18" charset="0"/>
              </a:rPr>
              <a:t>. Source Code</a:t>
            </a:r>
            <a:endParaRPr lang="en-US" sz="6600" b="1" dirty="0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dobe Gothic Std B" panose="020B08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690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40656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dobe Gothic Std B" panose="020B0800000000000000" pitchFamily="34" charset="-128"/>
                <a:cs typeface="Times New Roman" panose="02020603050405020304" pitchFamily="18" charset="0"/>
              </a:rPr>
              <a:t>GitHub Link</a:t>
            </a: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dobe Gothic Std B" panose="020B0800000000000000" pitchFamily="34" charset="-128"/>
                <a:cs typeface="Times New Roman" panose="02020603050405020304" pitchFamily="18" charset="0"/>
              </a:rPr>
              <a:t/>
            </a:r>
            <a:b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dobe Gothic Std B" panose="020B0800000000000000" pitchFamily="34" charset="-128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34142" y="2883446"/>
            <a:ext cx="7947803" cy="11573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https://github.com/MrCat26/GameProjectBy5S-CC3-1G-Tales-Of-Zentia.git</a:t>
            </a: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34142" y="6858000"/>
            <a:ext cx="10515600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2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  <p:sp>
        <p:nvSpPr>
          <p:cNvPr id="5" name="TextBox 4"/>
          <p:cNvSpPr txBox="1"/>
          <p:nvPr/>
        </p:nvSpPr>
        <p:spPr>
          <a:xfrm>
            <a:off x="345056" y="5575480"/>
            <a:ext cx="79471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dobe Gothic Std B" panose="020B0800000000000000" pitchFamily="34" charset="-128"/>
                <a:cs typeface="Times New Roman" panose="02020603050405020304" pitchFamily="18" charset="0"/>
              </a:rPr>
              <a:t>I. Project Description</a:t>
            </a:r>
            <a:endParaRPr lang="en-US" sz="6600" b="1" dirty="0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Adobe Gothic Std B" panose="020B08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48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8" name="Rectangle 7"/>
          <p:cNvSpPr/>
          <p:nvPr/>
        </p:nvSpPr>
        <p:spPr>
          <a:xfrm>
            <a:off x="838200" y="365125"/>
            <a:ext cx="10515600" cy="1159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Story and concept based: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72300" y="1861457"/>
            <a:ext cx="4261757" cy="4686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Tales of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Zentia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 text based game that was created last two years ago by our member Bernard Candor. The story talks about a fictional land called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Zentia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where all creatures live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harmony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 calamity struck and 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Izana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which is one of the supporting character begins her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 in protecting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Zentia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85" y="1861457"/>
            <a:ext cx="3161899" cy="452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2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986" y="0"/>
            <a:ext cx="122409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65125"/>
            <a:ext cx="10314214" cy="1460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Gameplay based: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2104845"/>
            <a:ext cx="4658264" cy="43994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37" y="4576262"/>
            <a:ext cx="4089589" cy="1778149"/>
          </a:xfrm>
          <a:prstGeom prst="rect">
            <a:avLst/>
          </a:prstGeom>
        </p:spPr>
      </p:pic>
      <p:pic>
        <p:nvPicPr>
          <p:cNvPr id="1026" name="Picture 2" descr="Old Super Mario Bros Download (2020 Latest) for Windows 10, 8,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46" y="2336346"/>
            <a:ext cx="4196080" cy="200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383650" y="2190750"/>
            <a:ext cx="4658264" cy="43994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 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Mario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Japanese platform video game series and media franchise created by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Nintendo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featuring their mascot,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Mario.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in platform video games, the player runs and jumps across platforms and atop enemies in themed levels.  Which includes simple plots like rescuing the princess from the primary antagonist.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5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986" y="0"/>
            <a:ext cx="12240986" cy="68580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13707" y="1027906"/>
            <a:ext cx="10515600" cy="58300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tsadasd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The 30 best games you can buy for the PlayStation 4 - Business Insid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71" y="1680249"/>
            <a:ext cx="6004164" cy="300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76199" y="1648862"/>
            <a:ext cx="30710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RPG Game,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Role Playing Game. The player will take the role of the character in a fictional settings.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9299" y="5271714"/>
            <a:ext cx="7349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our game player is have the role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Izana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which is the supporting character for the main protagonists.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2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986" y="0"/>
            <a:ext cx="122409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473908"/>
            <a:ext cx="78229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Adobe Gothic Std B" panose="020B0800000000000000" pitchFamily="34" charset="-128"/>
                <a:cs typeface="Times New Roman" panose="02020603050405020304" pitchFamily="18" charset="0"/>
              </a:rPr>
              <a:t>II. Game Description</a:t>
            </a:r>
            <a:endParaRPr lang="en-US" sz="6600" b="1" dirty="0">
              <a:solidFill>
                <a:schemeClr val="bg1"/>
              </a:solidFill>
              <a:latin typeface="Times New Roman" panose="02020603050405020304" pitchFamily="18" charset="0"/>
              <a:ea typeface="Adobe Gothic Std B" panose="020B08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2498270"/>
            <a:ext cx="9759043" cy="23440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Izana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 supporting character for the main protagonist find herself summoned to a specific location where the 7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Arnament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Sins members is destined to meet.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Izana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need to make her way in the Dead Zone where dead people manifested into gruesome creatures and no one dare to enter the place.  The users goal is get to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Izana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the yellow mark to teleport her to another location until she gets out of the place.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904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7" t="21837" r="20744" b="22625"/>
          <a:stretch/>
        </p:blipFill>
        <p:spPr>
          <a:xfrm>
            <a:off x="0" y="0"/>
            <a:ext cx="12213955" cy="6858000"/>
          </a:xfrm>
        </p:spPr>
      </p:pic>
      <p:sp>
        <p:nvSpPr>
          <p:cNvPr id="12" name="Rectangle 11"/>
          <p:cNvSpPr/>
          <p:nvPr/>
        </p:nvSpPr>
        <p:spPr>
          <a:xfrm>
            <a:off x="2794958" y="4313208"/>
            <a:ext cx="1155940" cy="5736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913853" y="3700732"/>
            <a:ext cx="1155940" cy="5736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Enemy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61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5" t="22277" r="21318" b="23404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Rectangle 4"/>
          <p:cNvSpPr/>
          <p:nvPr/>
        </p:nvSpPr>
        <p:spPr>
          <a:xfrm>
            <a:off x="838199" y="741099"/>
            <a:ext cx="3009181" cy="18123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 !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RED box indicate your hitbox while the BLUE box is your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hurtbox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80848" y="784528"/>
            <a:ext cx="3009181" cy="18123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YELLOW box here indicates the eyes or view of the enemy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199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7" t="21875" r="20891" b="23143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Rectangle 4"/>
          <p:cNvSpPr/>
          <p:nvPr/>
        </p:nvSpPr>
        <p:spPr>
          <a:xfrm>
            <a:off x="838199" y="741099"/>
            <a:ext cx="3009181" cy="21164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 ! When your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hurtbox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intersects or get inside the box the enemy will run towards you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97329" y="985234"/>
            <a:ext cx="3009181" cy="21164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PINK and MAGENTA box is the attack range of the enemy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523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444</Words>
  <Application>Microsoft Office PowerPoint</Application>
  <PresentationFormat>Widescreen</PresentationFormat>
  <Paragraphs>36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Adobe Gothic Std B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Link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23</cp:revision>
  <dcterms:created xsi:type="dcterms:W3CDTF">2020-04-29T14:44:28Z</dcterms:created>
  <dcterms:modified xsi:type="dcterms:W3CDTF">2020-04-30T13:26:59Z</dcterms:modified>
</cp:coreProperties>
</file>